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58" r:id="rId4"/>
    <p:sldId id="257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8" r:id="rId13"/>
    <p:sldId id="270" r:id="rId14"/>
    <p:sldId id="271" r:id="rId15"/>
    <p:sldId id="272" r:id="rId16"/>
    <p:sldId id="274" r:id="rId17"/>
    <p:sldId id="275" r:id="rId18"/>
    <p:sldId id="273" r:id="rId19"/>
    <p:sldId id="269" r:id="rId20"/>
  </p:sldIdLst>
  <p:sldSz cx="9144000" cy="5143500" type="screen16x9"/>
  <p:notesSz cx="6858000" cy="9144000"/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ddels stil 2 - aks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>
      <p:cViewPr varScale="1">
        <p:scale>
          <a:sx n="152" d="100"/>
          <a:sy n="152" d="100"/>
        </p:scale>
        <p:origin x="-1782" y="-90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  <a:prstGeom prst="rect">
            <a:avLst/>
          </a:prstGeom>
        </p:spPr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b-NO"/>
              <a:t>Klikk for å redigere undertittelstil i malen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B56636F-9E64-48A9-A0E8-D6911EA208CE}" type="datetimeFigureOut">
              <a:rPr lang="nb-NO" smtClean="0"/>
              <a:pPr/>
              <a:t>28.12.2024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Loddret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B56636F-9E64-48A9-A0E8-D6911EA208CE}" type="datetimeFigureOut">
              <a:rPr lang="nb-NO" smtClean="0"/>
              <a:pPr/>
              <a:t>28.12.2024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drett tit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drett tittel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  <a:prstGeom prst="rect">
            <a:avLst/>
          </a:prstGeom>
        </p:spPr>
        <p:txBody>
          <a:bodyPr vert="eaVert"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B56636F-9E64-48A9-A0E8-D6911EA208CE}" type="datetimeFigureOut">
              <a:rPr lang="nb-NO" smtClean="0"/>
              <a:pPr/>
              <a:t>28.12.2024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B56636F-9E64-48A9-A0E8-D6911EA208CE}" type="datetimeFigureOut">
              <a:rPr lang="nb-NO" smtClean="0"/>
              <a:pPr/>
              <a:t>28.12.2024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ndeling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B56636F-9E64-48A9-A0E8-D6911EA208CE}" type="datetimeFigureOut">
              <a:rPr lang="nb-NO" smtClean="0"/>
              <a:pPr/>
              <a:t>28.12.2024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B56636F-9E64-48A9-A0E8-D6911EA208CE}" type="datetimeFigureOut">
              <a:rPr lang="nb-NO" smtClean="0"/>
              <a:pPr/>
              <a:t>28.12.2024</a:t>
            </a:fld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5" name="Plassholder for tekst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6" name="Plassholder for innhold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7" name="Plassholder for dato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B56636F-9E64-48A9-A0E8-D6911EA208CE}" type="datetimeFigureOut">
              <a:rPr lang="nb-NO" smtClean="0"/>
              <a:pPr/>
              <a:t>28.12.2024</a:t>
            </a:fld>
            <a:endParaRPr lang="nb-NO"/>
          </a:p>
        </p:txBody>
      </p:sp>
      <p:sp>
        <p:nvSpPr>
          <p:cNvPr id="8" name="Plassholder for bunntekst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9" name="Plassholder for lysbildenumm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dato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B56636F-9E64-48A9-A0E8-D6911EA208CE}" type="datetimeFigureOut">
              <a:rPr lang="nb-NO" smtClean="0"/>
              <a:pPr/>
              <a:t>28.12.2024</a:t>
            </a:fld>
            <a:endParaRPr lang="nb-NO"/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lysbildenumm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dato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B56636F-9E64-48A9-A0E8-D6911EA208CE}" type="datetimeFigureOut">
              <a:rPr lang="nb-NO" smtClean="0"/>
              <a:pPr/>
              <a:t>28.12.2024</a:t>
            </a:fld>
            <a:endParaRPr lang="nb-NO"/>
          </a:p>
        </p:txBody>
      </p:sp>
      <p:sp>
        <p:nvSpPr>
          <p:cNvPr id="3" name="Plassholder for bunntekst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nhold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B56636F-9E64-48A9-A0E8-D6911EA208CE}" type="datetimeFigureOut">
              <a:rPr lang="nb-NO" smtClean="0"/>
              <a:pPr/>
              <a:t>28.12.2024</a:t>
            </a:fld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e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bilde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b-NO"/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B56636F-9E64-48A9-A0E8-D6911EA208CE}" type="datetimeFigureOut">
              <a:rPr lang="nb-NO" smtClean="0"/>
              <a:pPr/>
              <a:t>28.12.2024</a:t>
            </a:fld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12;p17" descr="PPT template.jpg"/>
          <p:cNvPicPr preferRelativeResize="0"/>
          <p:nvPr userDrawn="1"/>
        </p:nvPicPr>
        <p:blipFill rotWithShape="1">
          <a:blip r:embed="rId13" cstate="print">
            <a:alphaModFix/>
          </a:blip>
          <a:srcRect t="6817" b="7335"/>
          <a:stretch/>
        </p:blipFill>
        <p:spPr>
          <a:xfrm>
            <a:off x="0" y="0"/>
            <a:ext cx="9144000" cy="648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13;p17" descr="PPT template.jpg"/>
          <p:cNvPicPr preferRelativeResize="0"/>
          <p:nvPr userDrawn="1"/>
        </p:nvPicPr>
        <p:blipFill rotWithShape="1">
          <a:blip r:embed="rId13" cstate="print">
            <a:alphaModFix/>
          </a:blip>
          <a:srcRect l="30033" t="66906"/>
          <a:stretch/>
        </p:blipFill>
        <p:spPr>
          <a:xfrm>
            <a:off x="0" y="4999484"/>
            <a:ext cx="9144000" cy="144016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/>
          <p:cNvGraphicFramePr>
            <a:graphicFrameLocks noGrp="1"/>
          </p:cNvGraphicFramePr>
          <p:nvPr/>
        </p:nvGraphicFramePr>
        <p:xfrm>
          <a:off x="4860032" y="1635646"/>
          <a:ext cx="3312369" cy="1620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9592" y="1563638"/>
            <a:ext cx="3593693" cy="17281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/>
          <p:cNvGraphicFramePr>
            <a:graphicFrameLocks noGrp="1"/>
          </p:cNvGraphicFramePr>
          <p:nvPr/>
        </p:nvGraphicFramePr>
        <p:xfrm>
          <a:off x="4860032" y="1635646"/>
          <a:ext cx="3312369" cy="1620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8" name="Bilde 7">
            <a:extLst>
              <a:ext uri="{FF2B5EF4-FFF2-40B4-BE49-F238E27FC236}">
                <a16:creationId xmlns:a16="http://schemas.microsoft.com/office/drawing/2014/main" xmlns="" id="{53C9A237-D64A-ACD5-C9B5-859047E1B8B6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rcRect l="14887" t="3558" r="-14801" b="4774"/>
          <a:stretch/>
        </p:blipFill>
        <p:spPr>
          <a:xfrm>
            <a:off x="323944" y="1383750"/>
            <a:ext cx="4536088" cy="2376000"/>
          </a:xfrm>
          <a:prstGeom prst="rect">
            <a:avLst/>
          </a:prstGeom>
        </p:spPr>
      </p:pic>
      <p:sp>
        <p:nvSpPr>
          <p:cNvPr id="9" name="TekstSylinder 8">
            <a:extLst>
              <a:ext uri="{FF2B5EF4-FFF2-40B4-BE49-F238E27FC236}">
                <a16:creationId xmlns:a16="http://schemas.microsoft.com/office/drawing/2014/main" xmlns="" id="{F3294ABD-E2ED-577D-F059-AC581603C74F}"/>
              </a:ext>
            </a:extLst>
          </p:cNvPr>
          <p:cNvSpPr txBox="1"/>
          <p:nvPr/>
        </p:nvSpPr>
        <p:spPr>
          <a:xfrm>
            <a:off x="4860032" y="3435846"/>
            <a:ext cx="42839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b="1" dirty="0"/>
              <a:t>NOTE: </a:t>
            </a:r>
            <a:r>
              <a:rPr lang="nb-NO" sz="1200" b="1" dirty="0" err="1"/>
              <a:t>Also</a:t>
            </a:r>
            <a:r>
              <a:rPr lang="nb-NO" sz="1200" b="1" dirty="0"/>
              <a:t> </a:t>
            </a:r>
            <a:r>
              <a:rPr lang="nb-NO" sz="1200" b="1" dirty="0" err="1"/>
              <a:t>destructable</a:t>
            </a:r>
            <a:r>
              <a:rPr lang="nb-NO" sz="1200" b="1" dirty="0"/>
              <a:t> </a:t>
            </a:r>
            <a:r>
              <a:rPr lang="nb-NO" sz="1200" b="1" dirty="0" err="1"/>
              <a:t>with</a:t>
            </a:r>
            <a:r>
              <a:rPr lang="nb-NO" sz="1200" b="1" dirty="0"/>
              <a:t> 20mm </a:t>
            </a:r>
            <a:r>
              <a:rPr lang="nb-NO" sz="1200" b="1" dirty="0" err="1"/>
              <a:t>cannon</a:t>
            </a:r>
            <a:endParaRPr lang="nb-NO" sz="1200" b="1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xmlns="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2910" y="1643056"/>
            <a:ext cx="3929529" cy="19288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 rot="20399999">
            <a:off x="2555193" y="3012628"/>
            <a:ext cx="2643206" cy="369332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 smtClean="0">
                <a:solidFill>
                  <a:srgbClr val="FF0000"/>
                </a:solidFill>
              </a:rPr>
              <a:t>INDESTRUCTABLE</a:t>
            </a:r>
            <a:endParaRPr lang="nb-NO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7620055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xmlns="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58" y="1142990"/>
            <a:ext cx="4457700" cy="3086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7620055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xmlns="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2910" y="1357304"/>
            <a:ext cx="3814519" cy="29432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7620055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xmlns="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58" y="1500180"/>
            <a:ext cx="4186235" cy="1965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7620055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xmlns="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34" y="1428742"/>
            <a:ext cx="3394637" cy="19510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7620055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xmlns="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2910" y="1643056"/>
            <a:ext cx="3979526" cy="21431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7620055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xmlns="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34" y="1643056"/>
            <a:ext cx="3699076" cy="23233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1285852" y="4286262"/>
            <a:ext cx="3571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smtClean="0"/>
              <a:t>Same </a:t>
            </a:r>
            <a:r>
              <a:rPr lang="nb-NO" sz="1200" dirty="0" err="1" smtClean="0"/>
              <a:t>building</a:t>
            </a:r>
            <a:r>
              <a:rPr lang="nb-NO" sz="1200" dirty="0" smtClean="0"/>
              <a:t>, just </a:t>
            </a:r>
            <a:r>
              <a:rPr lang="nb-NO" sz="1200" dirty="0" err="1" smtClean="0"/>
              <a:t>different</a:t>
            </a:r>
            <a:r>
              <a:rPr lang="nb-NO" sz="1200" dirty="0" smtClean="0"/>
              <a:t> </a:t>
            </a:r>
            <a:r>
              <a:rPr lang="nb-NO" sz="1200" dirty="0" err="1" smtClean="0"/>
              <a:t>colors</a:t>
            </a:r>
            <a:endParaRPr lang="nb-NO" sz="1200" dirty="0"/>
          </a:p>
        </p:txBody>
      </p:sp>
    </p:spTree>
    <p:extLst>
      <p:ext uri="{BB962C8B-B14F-4D97-AF65-F5344CB8AC3E}">
        <p14:creationId xmlns:p14="http://schemas.microsoft.com/office/powerpoint/2010/main" xmlns="" val="7620055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xmlns="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1472" y="1785932"/>
            <a:ext cx="4140173" cy="14465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 rot="20399999">
            <a:off x="2555193" y="3012628"/>
            <a:ext cx="2643206" cy="369332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 smtClean="0">
                <a:solidFill>
                  <a:srgbClr val="FF0000"/>
                </a:solidFill>
              </a:rPr>
              <a:t>INDESTRUCTABLE</a:t>
            </a:r>
            <a:endParaRPr lang="nb-NO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7620055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xmlns="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7620055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048699457"/>
              </p:ext>
            </p:extLst>
          </p:nvPr>
        </p:nvGraphicFramePr>
        <p:xfrm>
          <a:off x="4860032" y="1635646"/>
          <a:ext cx="3312369" cy="1620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85786" y="1500180"/>
            <a:ext cx="3457572" cy="20050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2" name="Tabell 1">
            <a:extLst>
              <a:ext uri="{FF2B5EF4-FFF2-40B4-BE49-F238E27FC236}">
                <a16:creationId xmlns:a16="http://schemas.microsoft.com/office/drawing/2014/main" xmlns="" id="{BCAD3023-7FEB-930F-7439-C9B6B397B8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315246810"/>
              </p:ext>
            </p:extLst>
          </p:nvPr>
        </p:nvGraphicFramePr>
        <p:xfrm>
          <a:off x="4860032" y="1635646"/>
          <a:ext cx="3312369" cy="1620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185639049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383264043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143775934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16946911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5232573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4165014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78748188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7827627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48465856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968274459"/>
              </p:ext>
            </p:extLst>
          </p:nvPr>
        </p:nvGraphicFramePr>
        <p:xfrm>
          <a:off x="4860032" y="1635646"/>
          <a:ext cx="3312369" cy="1620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1643056"/>
            <a:ext cx="4162425" cy="1314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/>
          <p:cNvGraphicFramePr>
            <a:graphicFrameLocks noGrp="1"/>
          </p:cNvGraphicFramePr>
          <p:nvPr/>
        </p:nvGraphicFramePr>
        <p:xfrm>
          <a:off x="4860032" y="1635646"/>
          <a:ext cx="3312369" cy="1620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1472" y="928676"/>
            <a:ext cx="3290889" cy="18715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2910" y="3071816"/>
            <a:ext cx="3271838" cy="16841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/>
          <p:cNvGraphicFramePr>
            <a:graphicFrameLocks noGrp="1"/>
          </p:cNvGraphicFramePr>
          <p:nvPr/>
        </p:nvGraphicFramePr>
        <p:xfrm>
          <a:off x="4860032" y="1635646"/>
          <a:ext cx="3312369" cy="1620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4348" y="1285866"/>
            <a:ext cx="3511535" cy="20444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/>
          <p:cNvGraphicFramePr>
            <a:graphicFrameLocks noGrp="1"/>
          </p:cNvGraphicFramePr>
          <p:nvPr/>
        </p:nvGraphicFramePr>
        <p:xfrm>
          <a:off x="4860032" y="1635646"/>
          <a:ext cx="3312369" cy="1620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1472" y="1714494"/>
            <a:ext cx="3309941" cy="13400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/>
          <p:cNvGraphicFramePr>
            <a:graphicFrameLocks noGrp="1"/>
          </p:cNvGraphicFramePr>
          <p:nvPr/>
        </p:nvGraphicFramePr>
        <p:xfrm>
          <a:off x="4860032" y="1635646"/>
          <a:ext cx="3312369" cy="1620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34" y="1357304"/>
            <a:ext cx="3867158" cy="19500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/>
          <p:cNvGraphicFramePr>
            <a:graphicFrameLocks noGrp="1"/>
          </p:cNvGraphicFramePr>
          <p:nvPr/>
        </p:nvGraphicFramePr>
        <p:xfrm>
          <a:off x="4860032" y="1635646"/>
          <a:ext cx="3312369" cy="1620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00100" y="1500180"/>
            <a:ext cx="3005143" cy="1476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/>
          <p:cNvGraphicFramePr>
            <a:graphicFrameLocks noGrp="1"/>
          </p:cNvGraphicFramePr>
          <p:nvPr/>
        </p:nvGraphicFramePr>
        <p:xfrm>
          <a:off x="4860032" y="1635646"/>
          <a:ext cx="3312369" cy="1620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14414" y="1857370"/>
            <a:ext cx="1628771" cy="13467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Kontortema">
  <a:themeElements>
    <a:clrScheme name="Kont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ont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460</TotalTime>
  <Words>255</Words>
  <Application>Microsoft Office PowerPoint</Application>
  <PresentationFormat>Skjermfremvisning (16:9)</PresentationFormat>
  <Paragraphs>124</Paragraphs>
  <Slides>19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Lysbildetitler</vt:lpstr>
      </vt:variant>
      <vt:variant>
        <vt:i4>19</vt:i4>
      </vt:variant>
    </vt:vector>
  </HeadingPairs>
  <TitlesOfParts>
    <vt:vector size="20" baseType="lpstr">
      <vt:lpstr>Kontortema</vt:lpstr>
      <vt:lpstr>Lysbilde 1</vt:lpstr>
      <vt:lpstr>Lysbilde 2</vt:lpstr>
      <vt:lpstr>Lysbilde 3</vt:lpstr>
      <vt:lpstr>Lysbilde 4</vt:lpstr>
      <vt:lpstr>Lysbilde 5</vt:lpstr>
      <vt:lpstr>Lysbilde 6</vt:lpstr>
      <vt:lpstr>Lysbilde 7</vt:lpstr>
      <vt:lpstr>Lysbilde 8</vt:lpstr>
      <vt:lpstr>Lysbilde 9</vt:lpstr>
      <vt:lpstr>Lysbilde 10</vt:lpstr>
      <vt:lpstr>Lysbilde 11</vt:lpstr>
      <vt:lpstr>Lysbilde 12</vt:lpstr>
      <vt:lpstr>Lysbilde 13</vt:lpstr>
      <vt:lpstr>Lysbilde 14</vt:lpstr>
      <vt:lpstr>Lysbilde 15</vt:lpstr>
      <vt:lpstr>Lysbilde 16</vt:lpstr>
      <vt:lpstr>Lysbilde 17</vt:lpstr>
      <vt:lpstr>Lysbilde 18</vt:lpstr>
      <vt:lpstr>Lysbilde 19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Lysbilde 1</dc:title>
  <dc:creator>Sjefen</dc:creator>
  <cp:lastModifiedBy>Frode Nakken</cp:lastModifiedBy>
  <cp:revision>110</cp:revision>
  <dcterms:created xsi:type="dcterms:W3CDTF">2022-06-14T12:24:02Z</dcterms:created>
  <dcterms:modified xsi:type="dcterms:W3CDTF">2024-12-28T16:32:54Z</dcterms:modified>
</cp:coreProperties>
</file>